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72" r:id="rId3"/>
  </p:sldMasterIdLst>
  <p:sldIdLst>
    <p:sldId id="257" r:id="rId4"/>
    <p:sldId id="260" r:id="rId5"/>
    <p:sldId id="261" r:id="rId6"/>
    <p:sldId id="258" r:id="rId7"/>
    <p:sldId id="259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709" autoAdjust="0"/>
  </p:normalViewPr>
  <p:slideViewPr>
    <p:cSldViewPr>
      <p:cViewPr varScale="1">
        <p:scale>
          <a:sx n="65" d="100"/>
          <a:sy n="65" d="100"/>
        </p:scale>
        <p:origin x="-10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0" y="457200"/>
            <a:ext cx="6480048" cy="2286000"/>
          </a:xfrm>
        </p:spPr>
        <p:txBody>
          <a:bodyPr rIns="45720" anchor="t"/>
          <a:lstStyle>
            <a:lvl1pPr algn="r">
              <a:defRPr lang="en-US" b="0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/>
                <a:latin typeface="Calibri" pitchFamily="34" charset="0"/>
              </a:defRPr>
            </a:lvl1pPr>
          </a:lstStyle>
          <a:p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0" y="457200"/>
            <a:ext cx="6480048" cy="2286000"/>
          </a:xfrm>
        </p:spPr>
        <p:txBody>
          <a:bodyPr rIns="45720" anchor="t"/>
          <a:lstStyle>
            <a:lvl1pPr algn="r">
              <a:defRPr lang="en-US" b="0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/>
                <a:latin typeface="Calibri" pitchFamily="34" charset="0"/>
              </a:defRPr>
            </a:lvl1pPr>
          </a:lstStyle>
          <a:p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BE6D-1DB9-4172-BD72-C5CAA165812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B360-E5D7-4288-AC7F-95AB5979E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BE6D-1DB9-4172-BD72-C5CAA165812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B360-E5D7-4288-AC7F-95AB5979E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BE6D-1DB9-4172-BD72-C5CAA165812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B360-E5D7-4288-AC7F-95AB5979E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BE6D-1DB9-4172-BD72-C5CAA165812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B360-E5D7-4288-AC7F-95AB5979E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BE6D-1DB9-4172-BD72-C5CAA165812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B360-E5D7-4288-AC7F-95AB5979E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BE6D-1DB9-4172-BD72-C5CAA165812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B360-E5D7-4288-AC7F-95AB5979E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BE6D-1DB9-4172-BD72-C5CAA165812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B360-E5D7-4288-AC7F-95AB5979E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BE6D-1DB9-4172-BD72-C5CAA165812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B360-E5D7-4288-AC7F-95AB5979E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BE6D-1DB9-4172-BD72-C5CAA165812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B360-E5D7-4288-AC7F-95AB5979E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BE6D-1DB9-4172-BD72-C5CAA165812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B360-E5D7-4288-AC7F-95AB5979E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BE6D-1DB9-4172-BD72-C5CAA165812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B360-E5D7-4288-AC7F-95AB5979E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dirty="0" smtClean="0"/>
              <a:t>A Trip Around South America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6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endParaRPr kumimoji="0" lang="en-US" dirty="0" smtClean="0"/>
          </a:p>
          <a:p>
            <a:pPr lvl="0" eaLnBrk="1" latinLnBrk="0" hangingPunct="1"/>
            <a:endParaRPr kumimoji="0" lang="en-US" dirty="0" smtClean="0"/>
          </a:p>
          <a:p>
            <a:pPr lvl="0" eaLnBrk="1" latinLnBrk="0" hangingPunct="1"/>
            <a:endParaRPr kumimoji="0" lang="en-US" dirty="0" smtClean="0"/>
          </a:p>
          <a:p>
            <a:pPr lvl="0" eaLnBrk="1" latinLnBrk="0" hangingPunct="1"/>
            <a:endParaRPr kumimoji="0" lang="en-US" dirty="0" smtClean="0"/>
          </a:p>
          <a:p>
            <a:pPr lvl="0" eaLnBrk="1" latinLnBrk="0" hangingPunct="1"/>
            <a:endParaRPr kumimoji="0" lang="en-US" dirty="0" smtClean="0"/>
          </a:p>
          <a:p>
            <a:pPr lvl="0" eaLnBrk="1" latinLnBrk="0" hangingPunct="1"/>
            <a:endParaRPr kumimoji="0" lang="en-US" dirty="0" smtClean="0"/>
          </a:p>
          <a:p>
            <a:pPr lvl="0" eaLnBrk="1" latinLnBrk="0" hangingPunct="1"/>
            <a:endParaRPr kumimoji="0" lang="en-US" dirty="0" smtClean="0"/>
          </a:p>
          <a:p>
            <a:pPr lvl="0" eaLnBrk="1" latinLnBrk="0" hangingPunct="1"/>
            <a:endParaRPr kumimoji="0" lang="en-US" dirty="0" smtClean="0"/>
          </a:p>
          <a:p>
            <a:pPr lvl="0" eaLnBrk="1" latinLnBrk="0" hangingPunct="1"/>
            <a:r>
              <a:rPr kumimoji="0" lang="en-US" dirty="0" smtClean="0"/>
              <a:t>8th Grade Spanish</a:t>
            </a:r>
          </a:p>
          <a:p>
            <a:pPr lvl="0" eaLnBrk="1" latinLnBrk="0" hangingPunct="1"/>
            <a:r>
              <a:rPr kumimoji="0" lang="en-US" dirty="0" smtClean="0"/>
              <a:t>Unit 3A</a:t>
            </a:r>
          </a:p>
          <a:p>
            <a:pPr lvl="0" eaLnBrk="1" latinLnBrk="0" hangingPunct="1"/>
            <a:r>
              <a:rPr kumimoji="0" lang="en-US" dirty="0" smtClean="0"/>
              <a:t>Stacy Skarda</a:t>
            </a:r>
          </a:p>
          <a:p>
            <a:pPr lvl="0" eaLnBrk="1" latinLnBrk="0" hangingPunct="1"/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600" kern="1200" baseline="0">
          <a:solidFill>
            <a:schemeClr val="accent3">
              <a:lumMod val="40000"/>
              <a:lumOff val="60000"/>
            </a:schemeClr>
          </a:solidFill>
          <a:latin typeface="+mj-lt"/>
          <a:ea typeface="+mj-ea"/>
          <a:cs typeface="+mj-cs"/>
        </a:defRPr>
      </a:lvl1pPr>
    </p:titleStyle>
    <p:bodyStyle>
      <a:lvl1pPr marL="420624" indent="-384048" algn="ctr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None/>
        <a:defRPr kumimoji="0" sz="3600" kern="1200" baseline="30000">
          <a:solidFill>
            <a:schemeClr val="accent3">
              <a:lumMod val="40000"/>
              <a:lumOff val="60000"/>
            </a:schemeClr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dirty="0" smtClean="0"/>
              <a:t>A Trip Around South America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6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endParaRPr kumimoji="0" lang="en-US" dirty="0" smtClean="0"/>
          </a:p>
          <a:p>
            <a:pPr lvl="0" eaLnBrk="1" latinLnBrk="0" hangingPunct="1"/>
            <a:endParaRPr kumimoji="0" lang="en-US" dirty="0" smtClean="0"/>
          </a:p>
          <a:p>
            <a:pPr lvl="0" eaLnBrk="1" latinLnBrk="0" hangingPunct="1"/>
            <a:endParaRPr kumimoji="0" lang="en-US" dirty="0" smtClean="0"/>
          </a:p>
          <a:p>
            <a:pPr lvl="0" eaLnBrk="1" latinLnBrk="0" hangingPunct="1"/>
            <a:endParaRPr kumimoji="0" lang="en-US" dirty="0" smtClean="0"/>
          </a:p>
          <a:p>
            <a:pPr lvl="0" eaLnBrk="1" latinLnBrk="0" hangingPunct="1"/>
            <a:endParaRPr kumimoji="0" lang="en-US" dirty="0" smtClean="0"/>
          </a:p>
          <a:p>
            <a:pPr lvl="0" eaLnBrk="1" latinLnBrk="0" hangingPunct="1"/>
            <a:endParaRPr kumimoji="0" lang="en-US" dirty="0" smtClean="0"/>
          </a:p>
          <a:p>
            <a:pPr lvl="0" eaLnBrk="1" latinLnBrk="0" hangingPunct="1"/>
            <a:endParaRPr kumimoji="0" lang="en-US" dirty="0" smtClean="0"/>
          </a:p>
          <a:p>
            <a:pPr lvl="0" eaLnBrk="1" latinLnBrk="0" hangingPunct="1"/>
            <a:endParaRPr kumimoji="0" lang="en-US" dirty="0" smtClean="0"/>
          </a:p>
          <a:p>
            <a:pPr lvl="0" eaLnBrk="1" latinLnBrk="0" hangingPunct="1"/>
            <a:r>
              <a:rPr kumimoji="0" lang="en-US" dirty="0" smtClean="0"/>
              <a:t>8th Grade Spanish</a:t>
            </a:r>
          </a:p>
          <a:p>
            <a:pPr lvl="0" eaLnBrk="1" latinLnBrk="0" hangingPunct="1"/>
            <a:r>
              <a:rPr kumimoji="0" lang="en-US" dirty="0" smtClean="0"/>
              <a:t>Unit 3A</a:t>
            </a:r>
          </a:p>
          <a:p>
            <a:pPr lvl="0" eaLnBrk="1" latinLnBrk="0" hangingPunct="1"/>
            <a:r>
              <a:rPr kumimoji="0" lang="en-US" dirty="0" smtClean="0"/>
              <a:t>Stacy Skarda</a:t>
            </a:r>
          </a:p>
          <a:p>
            <a:pPr lvl="0" eaLnBrk="1" latinLnBrk="0" hangingPunct="1"/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20082F-3216-4A72-9A88-EA40CC30439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DDA7398-6C57-4F9A-99EF-E2957473D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600" kern="1200" baseline="0">
          <a:solidFill>
            <a:schemeClr val="accent3">
              <a:lumMod val="40000"/>
              <a:lumOff val="60000"/>
            </a:schemeClr>
          </a:solidFill>
          <a:latin typeface="+mj-lt"/>
          <a:ea typeface="+mj-ea"/>
          <a:cs typeface="+mj-cs"/>
        </a:defRPr>
      </a:lvl1pPr>
    </p:titleStyle>
    <p:bodyStyle>
      <a:lvl1pPr marL="420624" indent="-384048" algn="ctr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None/>
        <a:defRPr kumimoji="0" sz="3600" kern="1200" baseline="30000">
          <a:solidFill>
            <a:schemeClr val="accent3">
              <a:lumMod val="40000"/>
              <a:lumOff val="60000"/>
            </a:schemeClr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CBE6D-1DB9-4172-BD72-C5CAA165812C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9B360-E5D7-4288-AC7F-95AB5979E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file:///L:\EDT%20650%20files\Am&#233;rica%20del%20Sur.doc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A Trip Around South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6781800" cy="4876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8th Grade Spanish</a:t>
            </a:r>
          </a:p>
          <a:p>
            <a:r>
              <a:rPr lang="en-US" dirty="0" smtClean="0"/>
              <a:t>Unit 3A</a:t>
            </a:r>
          </a:p>
          <a:p>
            <a:r>
              <a:rPr lang="en-US" dirty="0" smtClean="0"/>
              <a:t>Stacy Skarda</a:t>
            </a:r>
            <a:endParaRPr lang="en-US" dirty="0"/>
          </a:p>
        </p:txBody>
      </p:sp>
      <p:pic>
        <p:nvPicPr>
          <p:cNvPr id="1026" name="Picture 2" descr="C:\Program Files\Microsoft Office\MEDIA\CAGCAT10\j029774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524000"/>
            <a:ext cx="2830830" cy="269383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lvl="2">
              <a:buFont typeface="Arial" pitchFamily="34" charset="0"/>
              <a:buChar char="•"/>
            </a:pPr>
            <a:r>
              <a:rPr lang="en-US" sz="3600" baseline="0" dirty="0" smtClean="0">
                <a:solidFill>
                  <a:schemeClr val="accent1">
                    <a:lumMod val="75000"/>
                  </a:schemeClr>
                </a:solidFill>
              </a:rPr>
              <a:t>Download Google Earth</a:t>
            </a:r>
          </a:p>
          <a:p>
            <a:pPr lvl="2">
              <a:buNone/>
            </a:pPr>
            <a:endParaRPr lang="en-US" sz="1000" baseline="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>
              <a:buFont typeface="Arial" pitchFamily="34" charset="0"/>
              <a:buChar char="•"/>
            </a:pPr>
            <a:r>
              <a:rPr lang="en-US" sz="3600" baseline="0" dirty="0" smtClean="0">
                <a:solidFill>
                  <a:schemeClr val="accent1">
                    <a:lumMod val="75000"/>
                  </a:schemeClr>
                </a:solidFill>
              </a:rPr>
              <a:t>Use coordinates</a:t>
            </a:r>
          </a:p>
          <a:p>
            <a:pPr lvl="2">
              <a:buNone/>
            </a:pPr>
            <a:endParaRPr lang="en-US" sz="1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>
              <a:buFont typeface="Arial" pitchFamily="34" charset="0"/>
              <a:buChar char="•"/>
            </a:pPr>
            <a:r>
              <a:rPr lang="en-US" sz="3600" baseline="0" dirty="0" smtClean="0">
                <a:solidFill>
                  <a:schemeClr val="accent1">
                    <a:lumMod val="75000"/>
                  </a:schemeClr>
                </a:solidFill>
              </a:rPr>
              <a:t>Record a tour</a:t>
            </a:r>
          </a:p>
          <a:p>
            <a:pPr lvl="2">
              <a:buNone/>
            </a:pPr>
            <a:endParaRPr lang="en-US" sz="1000" baseline="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>
              <a:buFont typeface="Arial" pitchFamily="34" charset="0"/>
              <a:buChar char="•"/>
            </a:pPr>
            <a:r>
              <a:rPr lang="en-US" sz="3600" baseline="0" dirty="0" smtClean="0">
                <a:solidFill>
                  <a:schemeClr val="accent1">
                    <a:lumMod val="75000"/>
                  </a:schemeClr>
                </a:solidFill>
              </a:rPr>
              <a:t>Street  view</a:t>
            </a:r>
          </a:p>
          <a:p>
            <a:endParaRPr lang="en-US" baseline="0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Standards and Target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3108543"/>
          </a:xfrm>
        </p:spPr>
        <p:txBody>
          <a:bodyPr wrap="square">
            <a:spAutoFit/>
          </a:bodyPr>
          <a:lstStyle/>
          <a:p>
            <a:pPr indent="0" algn="l">
              <a:spcBef>
                <a:spcPts val="0"/>
              </a:spcBef>
            </a:pPr>
            <a:r>
              <a:rPr lang="en-US" baseline="0" dirty="0" smtClean="0"/>
              <a:t>E.4</a:t>
            </a:r>
            <a:r>
              <a:rPr lang="en-US" sz="3200" baseline="0" dirty="0" smtClean="0"/>
              <a:t> Geography:  Identify countries</a:t>
            </a:r>
          </a:p>
          <a:p>
            <a:pPr algn="l">
              <a:spcBef>
                <a:spcPts val="0"/>
              </a:spcBef>
            </a:pPr>
            <a:endParaRPr lang="en-US" sz="3200" baseline="0" dirty="0" smtClean="0"/>
          </a:p>
          <a:p>
            <a:pPr algn="l">
              <a:spcBef>
                <a:spcPts val="0"/>
              </a:spcBef>
            </a:pPr>
            <a:endParaRPr lang="en-US" sz="3200" baseline="0" dirty="0" smtClean="0"/>
          </a:p>
          <a:p>
            <a:pPr algn="l">
              <a:spcBef>
                <a:spcPts val="0"/>
              </a:spcBef>
            </a:pPr>
            <a:r>
              <a:rPr lang="en-US" sz="3200" baseline="0" dirty="0" smtClean="0"/>
              <a:t>	Target: </a:t>
            </a:r>
          </a:p>
          <a:p>
            <a:pPr algn="l">
              <a:spcBef>
                <a:spcPts val="0"/>
              </a:spcBef>
            </a:pPr>
            <a:r>
              <a:rPr lang="en-US" sz="3200" baseline="0" dirty="0" smtClean="0"/>
              <a:t>		Explore and identify geographical 	features using Google Earth</a:t>
            </a:r>
            <a:endParaRPr lang="en-US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524000"/>
            <a:ext cx="7467600" cy="4876800"/>
          </a:xfrm>
        </p:spPr>
        <p:txBody>
          <a:bodyPr>
            <a:norm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3600" baseline="0" dirty="0" smtClean="0">
                <a:solidFill>
                  <a:schemeClr val="accent1">
                    <a:lumMod val="75000"/>
                  </a:schemeClr>
                </a:solidFill>
              </a:rPr>
              <a:t>Introduce South America</a:t>
            </a:r>
          </a:p>
          <a:p>
            <a:pPr lvl="1">
              <a:buFont typeface="Arial" pitchFamily="34" charset="0"/>
              <a:buChar char="•"/>
            </a:pPr>
            <a:r>
              <a:rPr lang="en-US" sz="3600" baseline="0" dirty="0" smtClean="0">
                <a:solidFill>
                  <a:schemeClr val="accent1">
                    <a:lumMod val="75000"/>
                  </a:schemeClr>
                </a:solidFill>
              </a:rPr>
              <a:t>Model Google Earth</a:t>
            </a:r>
          </a:p>
          <a:p>
            <a:pPr lvl="1">
              <a:buFont typeface="Arial" pitchFamily="34" charset="0"/>
              <a:buChar char="•"/>
            </a:pPr>
            <a:r>
              <a:rPr lang="en-US" sz="3600" baseline="0" dirty="0" smtClean="0">
                <a:solidFill>
                  <a:schemeClr val="accent1">
                    <a:lumMod val="75000"/>
                  </a:schemeClr>
                </a:solidFill>
              </a:rPr>
              <a:t>Divide into groups</a:t>
            </a:r>
          </a:p>
          <a:p>
            <a:pPr lvl="1">
              <a:buFont typeface="Arial" pitchFamily="34" charset="0"/>
              <a:buChar char="•"/>
            </a:pPr>
            <a:r>
              <a:rPr lang="en-US" sz="3600" baseline="0" dirty="0" smtClean="0">
                <a:solidFill>
                  <a:schemeClr val="accent1">
                    <a:lumMod val="75000"/>
                  </a:schemeClr>
                </a:solidFill>
              </a:rPr>
              <a:t>Research </a:t>
            </a:r>
            <a:r>
              <a:rPr lang="en-US" sz="3600" baseline="0" dirty="0" smtClean="0">
                <a:solidFill>
                  <a:schemeClr val="accent1">
                    <a:lumMod val="75000"/>
                  </a:schemeClr>
                </a:solidFill>
                <a:hlinkClick r:id="rId2" action="ppaction://hlinkfile"/>
              </a:rPr>
              <a:t>(answer questions)</a:t>
            </a:r>
            <a:endParaRPr lang="en-US" sz="3600" baseline="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3600" baseline="0" dirty="0" smtClean="0">
                <a:solidFill>
                  <a:schemeClr val="accent1">
                    <a:lumMod val="75000"/>
                  </a:schemeClr>
                </a:solidFill>
              </a:rPr>
              <a:t>Create Visual</a:t>
            </a:r>
          </a:p>
          <a:p>
            <a:pPr lvl="1">
              <a:buFont typeface="Arial" pitchFamily="34" charset="0"/>
              <a:buChar char="•"/>
            </a:pPr>
            <a:r>
              <a:rPr lang="en-US" sz="3600" baseline="0" dirty="0" smtClean="0">
                <a:solidFill>
                  <a:schemeClr val="accent1">
                    <a:lumMod val="75000"/>
                  </a:schemeClr>
                </a:solidFill>
              </a:rPr>
              <a:t>Share using Google Earth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Duration (Option 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7467600" cy="4876800"/>
          </a:xfrm>
        </p:spPr>
        <p:txBody>
          <a:bodyPr>
            <a:normAutofit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baseline="0" dirty="0" smtClean="0"/>
              <a:t>Day 1</a:t>
            </a:r>
          </a:p>
          <a:p>
            <a:pPr lvl="2">
              <a:buNone/>
            </a:pPr>
            <a:r>
              <a:rPr lang="en-US" sz="3200" baseline="0" dirty="0" smtClean="0"/>
              <a:t>Introduce, Model, and Research</a:t>
            </a:r>
          </a:p>
          <a:p>
            <a:pPr lvl="2">
              <a:buNone/>
            </a:pPr>
            <a:endParaRPr lang="en-US" baseline="0" dirty="0" smtClean="0"/>
          </a:p>
          <a:p>
            <a:pPr algn="l">
              <a:buFont typeface="Arial" pitchFamily="34" charset="0"/>
              <a:buChar char="•"/>
            </a:pPr>
            <a:r>
              <a:rPr lang="en-US" baseline="0" dirty="0" smtClean="0"/>
              <a:t>Day 2</a:t>
            </a:r>
          </a:p>
          <a:p>
            <a:pPr lvl="2">
              <a:buNone/>
            </a:pPr>
            <a:r>
              <a:rPr lang="en-US" sz="3200" baseline="0" dirty="0" smtClean="0"/>
              <a:t>Finish research</a:t>
            </a:r>
          </a:p>
          <a:p>
            <a:pPr lvl="2">
              <a:buNone/>
            </a:pPr>
            <a:r>
              <a:rPr lang="en-US" sz="3200" baseline="0" dirty="0" smtClean="0"/>
              <a:t>Create visual</a:t>
            </a:r>
          </a:p>
          <a:p>
            <a:pPr lvl="2">
              <a:buNone/>
            </a:pPr>
            <a:endParaRPr lang="en-US" baseline="0" dirty="0" smtClean="0"/>
          </a:p>
          <a:p>
            <a:pPr algn="l">
              <a:buFont typeface="Arial" pitchFamily="34" charset="0"/>
              <a:buChar char="•"/>
            </a:pPr>
            <a:r>
              <a:rPr lang="en-US" baseline="0" dirty="0" smtClean="0"/>
              <a:t>Day 3</a:t>
            </a:r>
          </a:p>
          <a:p>
            <a:pPr lvl="2">
              <a:buNone/>
            </a:pPr>
            <a:r>
              <a:rPr lang="en-US" sz="3200" dirty="0" smtClean="0"/>
              <a:t>Share</a:t>
            </a:r>
            <a:endParaRPr lang="en-US" sz="3200" baseline="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Duration (Option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71600"/>
            <a:ext cx="7467600" cy="5029200"/>
          </a:xfrm>
        </p:spPr>
        <p:txBody>
          <a:bodyPr>
            <a:normAutofit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baseline="0" dirty="0" smtClean="0"/>
              <a:t>Day 1</a:t>
            </a:r>
          </a:p>
          <a:p>
            <a:pPr lvl="2">
              <a:buNone/>
            </a:pPr>
            <a:r>
              <a:rPr lang="en-US" sz="3200" dirty="0" smtClean="0"/>
              <a:t>Introduce, Model, &amp; Research</a:t>
            </a:r>
          </a:p>
          <a:p>
            <a:pPr lvl="2">
              <a:buNone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r>
              <a:rPr lang="en-US" baseline="0" dirty="0" smtClean="0"/>
              <a:t>Day 2</a:t>
            </a:r>
          </a:p>
          <a:p>
            <a:pPr lvl="2">
              <a:buNone/>
            </a:pPr>
            <a:r>
              <a:rPr lang="en-US" sz="3200" dirty="0" smtClean="0"/>
              <a:t>Time to research</a:t>
            </a:r>
          </a:p>
          <a:p>
            <a:pPr lvl="2">
              <a:buNone/>
            </a:pPr>
            <a:r>
              <a:rPr lang="en-US" sz="3200" dirty="0" smtClean="0"/>
              <a:t>Create </a:t>
            </a:r>
            <a:r>
              <a:rPr lang="en-US" sz="3200" dirty="0" smtClean="0"/>
              <a:t>Wiki </a:t>
            </a:r>
            <a:r>
              <a:rPr lang="en-US" sz="3200" dirty="0" smtClean="0"/>
              <a:t>page</a:t>
            </a:r>
          </a:p>
          <a:p>
            <a:pPr lvl="2">
              <a:buNone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r>
              <a:rPr lang="en-US" baseline="0" dirty="0" smtClean="0"/>
              <a:t>Outside of Class</a:t>
            </a:r>
          </a:p>
          <a:p>
            <a:pPr lvl="2">
              <a:buNone/>
            </a:pPr>
            <a:r>
              <a:rPr lang="en-US" sz="3200" baseline="0" dirty="0" smtClean="0"/>
              <a:t>View and Comment</a:t>
            </a:r>
            <a:endParaRPr lang="en-US" sz="3200" dirty="0" smtClean="0"/>
          </a:p>
          <a:p>
            <a:pPr algn="l"/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lvl="2">
              <a:buFont typeface="Arial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7467600" cy="4876800"/>
          </a:xfrm>
        </p:spPr>
        <p:txBody>
          <a:bodyPr/>
          <a:lstStyle/>
          <a:p>
            <a:pPr algn="l"/>
            <a:r>
              <a:rPr lang="en-US" baseline="0" dirty="0" smtClean="0"/>
              <a:t>Search countries</a:t>
            </a:r>
          </a:p>
          <a:p>
            <a:pPr algn="l"/>
            <a:r>
              <a:rPr lang="en-US" baseline="0" dirty="0" smtClean="0"/>
              <a:t>Geographic features including:</a:t>
            </a:r>
          </a:p>
          <a:p>
            <a:pPr lvl="3">
              <a:buFont typeface="Arial" pitchFamily="34" charset="0"/>
              <a:buChar char="•"/>
            </a:pPr>
            <a:r>
              <a:rPr lang="en-US" sz="3200" baseline="0" dirty="0" smtClean="0"/>
              <a:t>Mountains</a:t>
            </a:r>
          </a:p>
          <a:p>
            <a:pPr lvl="3">
              <a:buFont typeface="Arial" pitchFamily="34" charset="0"/>
              <a:buChar char="•"/>
            </a:pPr>
            <a:r>
              <a:rPr lang="en-US" sz="3200" baseline="0" dirty="0" smtClean="0"/>
              <a:t>Rivers</a:t>
            </a:r>
          </a:p>
          <a:p>
            <a:pPr lvl="3">
              <a:buFont typeface="Arial" pitchFamily="34" charset="0"/>
              <a:buChar char="•"/>
            </a:pPr>
            <a:r>
              <a:rPr lang="en-US" sz="3200" baseline="0" dirty="0" smtClean="0"/>
              <a:t>Volcanoes</a:t>
            </a:r>
          </a:p>
          <a:p>
            <a:pPr lvl="3">
              <a:buFont typeface="Arial" pitchFamily="34" charset="0"/>
              <a:buChar char="•"/>
            </a:pPr>
            <a:r>
              <a:rPr lang="en-US" sz="3200" baseline="0" dirty="0" smtClean="0"/>
              <a:t>Cities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Google Earth Examples-Peru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19200"/>
            <a:ext cx="7620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Earth-Machu Picchu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181100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YouTube, Pictures, &amp; Notes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19200"/>
            <a:ext cx="728980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chnic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195</TotalTime>
  <Words>127</Words>
  <Application>Microsoft Office PowerPoint</Application>
  <PresentationFormat>On-screen Show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Technic</vt:lpstr>
      <vt:lpstr>1_Technic</vt:lpstr>
      <vt:lpstr>Custom Design</vt:lpstr>
      <vt:lpstr>A Trip Around South America</vt:lpstr>
      <vt:lpstr>Standards and Target</vt:lpstr>
      <vt:lpstr>Lesson Basics</vt:lpstr>
      <vt:lpstr>Duration (Option 1)</vt:lpstr>
      <vt:lpstr>Duration (Option 2)</vt:lpstr>
      <vt:lpstr>Google Earth</vt:lpstr>
      <vt:lpstr>Google Earth Examples-Peru</vt:lpstr>
      <vt:lpstr>Google Earth-Machu Picchu</vt:lpstr>
      <vt:lpstr>YouTube, Pictures, &amp; Notes</vt:lpstr>
      <vt:lpstr>Other Notes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Skarda</dc:creator>
  <cp:lastModifiedBy>Skarda</cp:lastModifiedBy>
  <cp:revision>20</cp:revision>
  <dcterms:created xsi:type="dcterms:W3CDTF">2009-06-16T21:49:39Z</dcterms:created>
  <dcterms:modified xsi:type="dcterms:W3CDTF">2009-06-25T14:52:38Z</dcterms:modified>
</cp:coreProperties>
</file>